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23-01-31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Todays feature presentation: </a:t>
            </a:r>
            <a:br/>
            <a:r>
              <a:t>“Eclipse Arrowhead v5.0.0 objectives and requirements” by Jerker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Jacob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Simulator adaptor, Jan vD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Jerker/Fadwa</a:t>
            </a:r>
            <a:br/>
            <a:r>
              <a:t>Code generation from SysML, Saadia/Fawda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Feb 14, 2023 at 15.30</a:t>
            </a:r>
            <a:br/>
            <a:r>
              <a:t>Next feature presentation: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